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latin typeface="Engravers MT"/>
                <a:cs typeface="Engravers MT"/>
              </a:rPr>
              <a:t>Open House 2020</a:t>
            </a:r>
            <a:endParaRPr lang="en-US" sz="6000" dirty="0">
              <a:latin typeface="Engravers MT"/>
              <a:cs typeface="Engravers M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Charter Black"/>
                <a:cs typeface="Charter Black"/>
              </a:rPr>
              <a:t>Natalie Richardson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Charter Black"/>
              <a:cs typeface="Charter Black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3"/>
    </mc:Choice>
    <mc:Fallback>
      <p:transition xmlns:p14="http://schemas.microsoft.com/office/powerpoint/2010/main" spd="slow" advTm="173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rter Black"/>
                <a:cs typeface="Charter Black"/>
              </a:rPr>
              <a:t>My Family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 descr="43410109_306001326879663_1133506474312466432_o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22996"/>
          <a:stretch>
            <a:fillRect/>
          </a:stretch>
        </p:blipFill>
        <p:spPr/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0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1"/>
    </mc:Choice>
    <mc:Fallback>
      <p:transition xmlns:p14="http://schemas.microsoft.com/office/powerpoint/2010/main" spd="slow" advTm="4349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rter Black"/>
                <a:cs typeface="Charter Black"/>
              </a:rPr>
              <a:t>Education</a:t>
            </a:r>
            <a:br>
              <a:rPr lang="en-US" dirty="0" smtClean="0">
                <a:latin typeface="Charter Black"/>
                <a:cs typeface="Charter Black"/>
              </a:rPr>
            </a:br>
            <a:endParaRPr lang="en-US" dirty="0" smtClean="0">
              <a:latin typeface="Charter Black"/>
              <a:cs typeface="Charte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845" y="1254655"/>
            <a:ext cx="5584155" cy="5049594"/>
          </a:xfrm>
        </p:spPr>
        <p:txBody>
          <a:bodyPr/>
          <a:lstStyle/>
          <a:p>
            <a:r>
              <a:rPr lang="en-US" dirty="0" smtClean="0"/>
              <a:t>1998- Undergraduate degree in Family and Consumer Science, with an emphasis in Interior Design – Freed Hardeman University</a:t>
            </a:r>
          </a:p>
          <a:p>
            <a:r>
              <a:rPr lang="en-US" dirty="0" smtClean="0"/>
              <a:t>2010 –Masters in Special Education (Collaborative K-12) – University of West Alabama</a:t>
            </a:r>
          </a:p>
          <a:p>
            <a:r>
              <a:rPr lang="en-US" dirty="0" smtClean="0"/>
              <a:t>2018 – Certification earned in Elementary Education (K-6)</a:t>
            </a:r>
            <a:endParaRPr lang="en-US" dirty="0"/>
          </a:p>
        </p:txBody>
      </p:sp>
      <p:pic>
        <p:nvPicPr>
          <p:cNvPr id="4" name="Picture 3" descr="Natalie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0" r="43684" b="8832"/>
          <a:stretch/>
        </p:blipFill>
        <p:spPr>
          <a:xfrm>
            <a:off x="215515" y="1147079"/>
            <a:ext cx="2975107" cy="515717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5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9"/>
    </mc:Choice>
    <mc:Fallback>
      <p:transition xmlns:p14="http://schemas.microsoft.com/office/powerpoint/2010/main" spd="slow" advTm="520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rter Black"/>
                <a:cs typeface="Charter Black"/>
              </a:rPr>
              <a:t>Experiences</a:t>
            </a:r>
            <a:br>
              <a:rPr lang="en-US" dirty="0" smtClean="0">
                <a:latin typeface="Charter Black"/>
                <a:cs typeface="Charter Black"/>
              </a:rPr>
            </a:b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793" y="1177206"/>
            <a:ext cx="5199577" cy="5420197"/>
          </a:xfrm>
        </p:spPr>
        <p:txBody>
          <a:bodyPr>
            <a:normAutofit/>
          </a:bodyPr>
          <a:lstStyle/>
          <a:p>
            <a:r>
              <a:rPr lang="en-US" dirty="0" err="1" smtClean="0"/>
              <a:t>Oakman</a:t>
            </a:r>
            <a:r>
              <a:rPr lang="en-US" dirty="0" smtClean="0"/>
              <a:t> High School, Walker County Schools, Special Education teacher, 7</a:t>
            </a:r>
            <a:r>
              <a:rPr lang="en-US" baseline="30000" dirty="0" smtClean="0"/>
              <a:t>th</a:t>
            </a:r>
            <a:r>
              <a:rPr lang="en-US" dirty="0" smtClean="0"/>
              <a:t>-9</a:t>
            </a:r>
            <a:r>
              <a:rPr lang="en-US" baseline="30000" dirty="0" smtClean="0"/>
              <a:t>th</a:t>
            </a:r>
            <a:r>
              <a:rPr lang="en-US" dirty="0" smtClean="0"/>
              <a:t> grades, Inclusion setting</a:t>
            </a:r>
          </a:p>
          <a:p>
            <a:r>
              <a:rPr lang="en-US" dirty="0" smtClean="0"/>
              <a:t>Huntington Place Elementary – Special Education teacher 3</a:t>
            </a:r>
            <a:r>
              <a:rPr lang="en-US" baseline="30000" dirty="0" smtClean="0"/>
              <a:t>rd</a:t>
            </a:r>
            <a:r>
              <a:rPr lang="en-US" dirty="0" smtClean="0"/>
              <a:t>-5</a:t>
            </a:r>
            <a:r>
              <a:rPr lang="en-US" baseline="30000" dirty="0" smtClean="0"/>
              <a:t>th</a:t>
            </a:r>
            <a:r>
              <a:rPr lang="en-US" dirty="0" smtClean="0"/>
              <a:t> grades, Inclusion setting</a:t>
            </a:r>
          </a:p>
          <a:p>
            <a:r>
              <a:rPr lang="en-US" dirty="0" err="1" smtClean="0"/>
              <a:t>Northside</a:t>
            </a:r>
            <a:r>
              <a:rPr lang="en-US" dirty="0" smtClean="0"/>
              <a:t> High – Special Education teacher, 9</a:t>
            </a:r>
            <a:r>
              <a:rPr lang="en-US" baseline="30000" dirty="0" smtClean="0"/>
              <a:t>th</a:t>
            </a:r>
            <a:r>
              <a:rPr lang="en-US" dirty="0" smtClean="0"/>
              <a:t>-12</a:t>
            </a:r>
            <a:r>
              <a:rPr lang="en-US" baseline="30000" dirty="0" smtClean="0"/>
              <a:t>th</a:t>
            </a:r>
            <a:r>
              <a:rPr lang="en-US" dirty="0" smtClean="0"/>
              <a:t> grades, Self-contained setting</a:t>
            </a:r>
          </a:p>
        </p:txBody>
      </p:sp>
      <p:pic>
        <p:nvPicPr>
          <p:cNvPr id="4" name="Picture 3" descr="Football 20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77" y="1594277"/>
            <a:ext cx="2853987" cy="3669878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0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85"/>
    </mc:Choice>
    <mc:Fallback>
      <p:transition xmlns:p14="http://schemas.microsoft.com/office/powerpoint/2010/main" spd="slow" advTm="4498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9620"/>
            <a:ext cx="8042276" cy="941711"/>
          </a:xfrm>
        </p:spPr>
        <p:txBody>
          <a:bodyPr/>
          <a:lstStyle/>
          <a:p>
            <a:r>
              <a:rPr lang="en-US" dirty="0" smtClean="0">
                <a:latin typeface="Charter Black"/>
                <a:cs typeface="Charter Black"/>
              </a:rPr>
              <a:t/>
            </a:r>
            <a:br>
              <a:rPr lang="en-US" dirty="0" smtClean="0">
                <a:latin typeface="Charter Black"/>
                <a:cs typeface="Charter Black"/>
              </a:rPr>
            </a:br>
            <a:r>
              <a:rPr lang="en-US" dirty="0">
                <a:latin typeface="Charter Black"/>
                <a:cs typeface="Charter Black"/>
              </a:rPr>
              <a:t/>
            </a:r>
            <a:br>
              <a:rPr lang="en-US" dirty="0">
                <a:latin typeface="Charter Black"/>
                <a:cs typeface="Charter Black"/>
              </a:rPr>
            </a:br>
            <a:r>
              <a:rPr lang="en-US" dirty="0" smtClean="0">
                <a:latin typeface="Charter Black"/>
                <a:cs typeface="Charter Black"/>
              </a:rPr>
              <a:t>Classes</a:t>
            </a:r>
            <a:endParaRPr lang="en-US" dirty="0">
              <a:latin typeface="Charter Black"/>
              <a:cs typeface="Charte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92696"/>
            <a:ext cx="8042276" cy="2184027"/>
          </a:xfrm>
        </p:spPr>
        <p:txBody>
          <a:bodyPr/>
          <a:lstStyle/>
          <a:p>
            <a:r>
              <a:rPr lang="en-US" dirty="0" smtClean="0"/>
              <a:t>Alabama Alternate Standards Classes, emphasizing Life Skills: English, Math, Social Studies, Science</a:t>
            </a:r>
          </a:p>
          <a:p>
            <a:r>
              <a:rPr lang="en-US" dirty="0" smtClean="0"/>
              <a:t>Transition Classes, including social skills</a:t>
            </a:r>
          </a:p>
          <a:p>
            <a:r>
              <a:rPr lang="en-US" dirty="0" smtClean="0"/>
              <a:t>REACH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2843" y="5976551"/>
            <a:ext cx="7365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*Information regarding class content and expectations is included</a:t>
            </a:r>
          </a:p>
          <a:p>
            <a:r>
              <a:rPr lang="en-US" dirty="0" smtClean="0"/>
              <a:t> on the NHS website on my faculty page.</a:t>
            </a:r>
            <a:endParaRPr lang="en-US" dirty="0"/>
          </a:p>
        </p:txBody>
      </p:sp>
      <p:pic>
        <p:nvPicPr>
          <p:cNvPr id="5" name="Picture 4" descr="IMG_492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7"/>
          <a:stretch/>
        </p:blipFill>
        <p:spPr>
          <a:xfrm>
            <a:off x="2416092" y="3610307"/>
            <a:ext cx="4064000" cy="2366244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86"/>
    </mc:Choice>
    <mc:Fallback>
      <p:transition xmlns:p14="http://schemas.microsoft.com/office/powerpoint/2010/main" spd="slow" advTm="431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rter Black"/>
                <a:cs typeface="Charter Black"/>
              </a:rPr>
              <a:t>2020-21 School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18" y="2586756"/>
            <a:ext cx="8042276" cy="3201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latin typeface="Engravers MT"/>
                <a:cs typeface="Engravers MT"/>
              </a:rPr>
              <a:t>Welcome Back</a:t>
            </a:r>
            <a:endParaRPr lang="en-US" sz="6600" dirty="0">
              <a:latin typeface="Engravers MT"/>
              <a:cs typeface="Engravers MT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5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03"/>
    </mc:Choice>
    <mc:Fallback>
      <p:transition xmlns:p14="http://schemas.microsoft.com/office/powerpoint/2010/main" spd="slow" advTm="265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595</TotalTime>
  <Words>157</Words>
  <Application>Microsoft Macintosh PowerPoint</Application>
  <PresentationFormat>On-screen Show (4:3)</PresentationFormat>
  <Paragraphs>19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Breeze</vt:lpstr>
      <vt:lpstr>Open House 2020</vt:lpstr>
      <vt:lpstr>My Family </vt:lpstr>
      <vt:lpstr>Education </vt:lpstr>
      <vt:lpstr>Experiences </vt:lpstr>
      <vt:lpstr>  Classes</vt:lpstr>
      <vt:lpstr>2020-21 School Year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House 2020</dc:title>
  <dc:creator>administrator</dc:creator>
  <cp:lastModifiedBy>administrator</cp:lastModifiedBy>
  <cp:revision>7</cp:revision>
  <dcterms:created xsi:type="dcterms:W3CDTF">2020-08-13T11:59:34Z</dcterms:created>
  <dcterms:modified xsi:type="dcterms:W3CDTF">2020-08-13T21:55:04Z</dcterms:modified>
</cp:coreProperties>
</file>